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0161-9E3D-4DAC-8EB3-12C67FE3650A}" type="datetimeFigureOut">
              <a:rPr lang="pt-BR" smtClean="0"/>
              <a:t>23/08/2017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296CC-9B0B-4E0C-AF0C-A72F482D77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2979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0161-9E3D-4DAC-8EB3-12C67FE3650A}" type="datetimeFigureOut">
              <a:rPr lang="pt-BR" smtClean="0"/>
              <a:t>23/08/2017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296CC-9B0B-4E0C-AF0C-A72F482D77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6649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0161-9E3D-4DAC-8EB3-12C67FE3650A}" type="datetimeFigureOut">
              <a:rPr lang="pt-BR" smtClean="0"/>
              <a:t>23/08/2017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296CC-9B0B-4E0C-AF0C-A72F482D77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847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0161-9E3D-4DAC-8EB3-12C67FE3650A}" type="datetimeFigureOut">
              <a:rPr lang="pt-BR" smtClean="0"/>
              <a:t>23/08/2017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296CC-9B0B-4E0C-AF0C-A72F482D77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5007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0161-9E3D-4DAC-8EB3-12C67FE3650A}" type="datetimeFigureOut">
              <a:rPr lang="pt-BR" smtClean="0"/>
              <a:t>23/08/2017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296CC-9B0B-4E0C-AF0C-A72F482D77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75680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0161-9E3D-4DAC-8EB3-12C67FE3650A}" type="datetimeFigureOut">
              <a:rPr lang="pt-BR" smtClean="0"/>
              <a:t>23/08/2017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296CC-9B0B-4E0C-AF0C-A72F482D77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4379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0161-9E3D-4DAC-8EB3-12C67FE3650A}" type="datetimeFigureOut">
              <a:rPr lang="pt-BR" smtClean="0"/>
              <a:t>23/08/2017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296CC-9B0B-4E0C-AF0C-A72F482D77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8174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0161-9E3D-4DAC-8EB3-12C67FE3650A}" type="datetimeFigureOut">
              <a:rPr lang="pt-BR" smtClean="0"/>
              <a:t>23/08/2017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296CC-9B0B-4E0C-AF0C-A72F482D77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6005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0161-9E3D-4DAC-8EB3-12C67FE3650A}" type="datetimeFigureOut">
              <a:rPr lang="pt-BR" smtClean="0"/>
              <a:t>23/08/2017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296CC-9B0B-4E0C-AF0C-A72F482D77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0092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0161-9E3D-4DAC-8EB3-12C67FE3650A}" type="datetimeFigureOut">
              <a:rPr lang="pt-BR" smtClean="0"/>
              <a:t>23/08/2017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296CC-9B0B-4E0C-AF0C-A72F482D77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2092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30161-9E3D-4DAC-8EB3-12C67FE3650A}" type="datetimeFigureOut">
              <a:rPr lang="pt-BR" smtClean="0"/>
              <a:t>23/08/2017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2296CC-9B0B-4E0C-AF0C-A72F482D77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7198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30161-9E3D-4DAC-8EB3-12C67FE3650A}" type="datetimeFigureOut">
              <a:rPr lang="pt-BR" smtClean="0"/>
              <a:t>23/08/2017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296CC-9B0B-4E0C-AF0C-A72F482D77D8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899778"/>
            <a:ext cx="3600400" cy="839613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5839608"/>
            <a:ext cx="2915816" cy="101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635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antanderuniversidades.com.br/empreendedorismo/Paginas/empreenda-santander.aspx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319367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780928"/>
            <a:ext cx="7772400" cy="1470025"/>
          </a:xfrm>
        </p:spPr>
        <p:txBody>
          <a:bodyPr/>
          <a:lstStyle/>
          <a:p>
            <a:r>
              <a:rPr lang="pt-BR" dirty="0" smtClean="0"/>
              <a:t>Empreenda Santander 2017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Manual de Instruções para inscrição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61121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Datas importantes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Inscrições da ficha resumo: até </a:t>
            </a:r>
            <a:r>
              <a:rPr lang="pt-BR" dirty="0" smtClean="0"/>
              <a:t>13/09/2017</a:t>
            </a:r>
            <a:endParaRPr lang="pt-BR" dirty="0" smtClean="0"/>
          </a:p>
          <a:p>
            <a:r>
              <a:rPr lang="pt-BR" dirty="0" smtClean="0"/>
              <a:t>Divulgação melhores: 18/09/2017</a:t>
            </a:r>
          </a:p>
          <a:p>
            <a:r>
              <a:rPr lang="pt-BR" dirty="0" smtClean="0"/>
              <a:t>Envio projeto para escolhidos: até 30/09/2017</a:t>
            </a:r>
          </a:p>
          <a:p>
            <a:r>
              <a:rPr lang="pt-BR" dirty="0" smtClean="0"/>
              <a:t>Divulgação semifinalistas: 16/10/2017</a:t>
            </a:r>
          </a:p>
          <a:p>
            <a:r>
              <a:rPr lang="pt-BR" dirty="0" smtClean="0"/>
              <a:t>Divulgação finalistas: 30/10/2017</a:t>
            </a:r>
          </a:p>
          <a:p>
            <a:r>
              <a:rPr lang="pt-BR" dirty="0" smtClean="0"/>
              <a:t>Premiação: 07/11/2017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8133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Inscrições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Obrigatório cadastro no APP para gerar código de acesso. APP Santander universidades</a:t>
            </a:r>
          </a:p>
          <a:p>
            <a:r>
              <a:rPr lang="pt-BR" dirty="0" smtClean="0"/>
              <a:t>A inscrição pode ser continuada no próprio APP ou no site:</a:t>
            </a:r>
          </a:p>
          <a:p>
            <a:r>
              <a:rPr lang="pt-BR" u="sng" dirty="0">
                <a:hlinkClick r:id="rId2"/>
              </a:rPr>
              <a:t>https://www.santanderuniversidades.com.br/empreendedorismo/Paginas/empreenda-santander.aspx</a:t>
            </a:r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930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/>
          <p:nvPr/>
        </p:nvPicPr>
        <p:blipFill>
          <a:blip r:embed="rId2"/>
          <a:stretch>
            <a:fillRect/>
          </a:stretch>
        </p:blipFill>
        <p:spPr>
          <a:xfrm>
            <a:off x="251520" y="188640"/>
            <a:ext cx="8784976" cy="5472607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971600" y="3212976"/>
            <a:ext cx="2160240" cy="504056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056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/>
          <p:nvPr/>
        </p:nvPicPr>
        <p:blipFill>
          <a:blip r:embed="rId2"/>
          <a:stretch>
            <a:fillRect/>
          </a:stretch>
        </p:blipFill>
        <p:spPr>
          <a:xfrm>
            <a:off x="251520" y="188640"/>
            <a:ext cx="8640960" cy="5256583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1403648" y="2420888"/>
            <a:ext cx="2304256" cy="2016224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9026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/>
          <p:nvPr/>
        </p:nvPicPr>
        <p:blipFill>
          <a:blip r:embed="rId2"/>
          <a:stretch>
            <a:fillRect/>
          </a:stretch>
        </p:blipFill>
        <p:spPr>
          <a:xfrm>
            <a:off x="157594" y="188640"/>
            <a:ext cx="8784976" cy="5256583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2555776" y="1700808"/>
            <a:ext cx="3960440" cy="3456384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723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/>
          <p:nvPr/>
        </p:nvPicPr>
        <p:blipFill>
          <a:blip r:embed="rId2"/>
          <a:stretch>
            <a:fillRect/>
          </a:stretch>
        </p:blipFill>
        <p:spPr>
          <a:xfrm>
            <a:off x="323528" y="260648"/>
            <a:ext cx="8496944" cy="532859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4602088" y="2677562"/>
            <a:ext cx="1225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obrigatório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4811440" y="3046894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o</a:t>
            </a:r>
            <a:r>
              <a:rPr lang="pt-BR" dirty="0" smtClean="0"/>
              <a:t>pcional</a:t>
            </a:r>
            <a:endParaRPr lang="pt-BR" dirty="0"/>
          </a:p>
        </p:txBody>
      </p:sp>
      <p:sp>
        <p:nvSpPr>
          <p:cNvPr id="7" name="Elipse 6"/>
          <p:cNvSpPr/>
          <p:nvPr/>
        </p:nvSpPr>
        <p:spPr>
          <a:xfrm>
            <a:off x="3851920" y="2492896"/>
            <a:ext cx="576064" cy="789586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/>
          <p:cNvSpPr/>
          <p:nvPr/>
        </p:nvSpPr>
        <p:spPr>
          <a:xfrm>
            <a:off x="3707904" y="4149080"/>
            <a:ext cx="1103536" cy="288032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033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/>
          <p:nvPr/>
        </p:nvPicPr>
        <p:blipFill>
          <a:blip r:embed="rId2"/>
          <a:stretch>
            <a:fillRect/>
          </a:stretch>
        </p:blipFill>
        <p:spPr>
          <a:xfrm>
            <a:off x="251520" y="260648"/>
            <a:ext cx="8568952" cy="5256583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2843808" y="2564904"/>
            <a:ext cx="2520280" cy="648072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lipse 3"/>
          <p:cNvSpPr/>
          <p:nvPr/>
        </p:nvSpPr>
        <p:spPr>
          <a:xfrm>
            <a:off x="5796136" y="4365104"/>
            <a:ext cx="1728192" cy="648072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158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/>
          <p:nvPr/>
        </p:nvPicPr>
        <p:blipFill>
          <a:blip r:embed="rId2"/>
          <a:stretch>
            <a:fillRect/>
          </a:stretch>
        </p:blipFill>
        <p:spPr>
          <a:xfrm>
            <a:off x="323528" y="188640"/>
            <a:ext cx="8568952" cy="5400599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3059832" y="3573016"/>
            <a:ext cx="1512168" cy="648072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755576" y="3203684"/>
            <a:ext cx="395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Clicar aqui caso seja trabalho em equipe</a:t>
            </a:r>
            <a:endParaRPr lang="pt-BR" dirty="0"/>
          </a:p>
        </p:txBody>
      </p:sp>
      <p:sp>
        <p:nvSpPr>
          <p:cNvPr id="5" name="Elipse 4"/>
          <p:cNvSpPr/>
          <p:nvPr/>
        </p:nvSpPr>
        <p:spPr>
          <a:xfrm>
            <a:off x="3124800" y="4365104"/>
            <a:ext cx="1872208" cy="288032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4355976" y="4693786"/>
            <a:ext cx="4320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Colocar os dados do professor orientador: Nome, e-mail, telefone e celular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750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/>
          <p:nvPr/>
        </p:nvPicPr>
        <p:blipFill>
          <a:blip r:embed="rId2"/>
          <a:stretch>
            <a:fillRect/>
          </a:stretch>
        </p:blipFill>
        <p:spPr>
          <a:xfrm>
            <a:off x="179512" y="188640"/>
            <a:ext cx="8640960" cy="5328591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3059832" y="1844824"/>
            <a:ext cx="1728192" cy="432048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138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Potencial de mercado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Qual é o problema que sua ideia resolve?</a:t>
            </a:r>
          </a:p>
          <a:p>
            <a:r>
              <a:rPr lang="pt-BR" dirty="0" smtClean="0"/>
              <a:t>De quem é o problema/quem é o cliente?</a:t>
            </a:r>
          </a:p>
          <a:p>
            <a:r>
              <a:rPr lang="pt-BR" dirty="0" smtClean="0"/>
              <a:t>Qual é o tamanho do problema? Quantas pessoas tem esse problema?</a:t>
            </a:r>
          </a:p>
          <a:p>
            <a:r>
              <a:rPr lang="pt-BR" dirty="0" smtClean="0"/>
              <a:t>Quais são as tendências que já existem para solucionar esse problema?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13272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Inovação e diferencial competitivo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Qual é a solução proposta?</a:t>
            </a:r>
          </a:p>
          <a:p>
            <a:r>
              <a:rPr lang="pt-BR" dirty="0" smtClean="0"/>
              <a:t>Quem mais resolve esse problema? Quais os principais </a:t>
            </a:r>
            <a:r>
              <a:rPr lang="pt-BR" i="1" dirty="0" smtClean="0"/>
              <a:t>benchmarks</a:t>
            </a:r>
            <a:r>
              <a:rPr lang="pt-BR" dirty="0" smtClean="0"/>
              <a:t> (referências que já existem no mercado)?</a:t>
            </a:r>
          </a:p>
          <a:p>
            <a:r>
              <a:rPr lang="pt-BR" dirty="0" smtClean="0"/>
              <a:t>O que há de único na sua solução?</a:t>
            </a:r>
          </a:p>
          <a:p>
            <a:r>
              <a:rPr lang="pt-BR" dirty="0" smtClean="0"/>
              <a:t>Qual a dificuldade de a solução ser copiada?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34205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/>
          <p:nvPr/>
        </p:nvPicPr>
        <p:blipFill>
          <a:blip r:embed="rId2"/>
          <a:stretch>
            <a:fillRect/>
          </a:stretch>
        </p:blipFill>
        <p:spPr>
          <a:xfrm>
            <a:off x="179512" y="188640"/>
            <a:ext cx="8784976" cy="5256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21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Modelo de negócio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modelo de negócio é de fácil replicação/ é escalável? Elabore sua resposta</a:t>
            </a:r>
          </a:p>
          <a:p>
            <a:r>
              <a:rPr lang="pt-BR" dirty="0" smtClean="0"/>
              <a:t>A entrega é automatizada ou depende de pessoas? Elabore sua resposta</a:t>
            </a:r>
          </a:p>
          <a:p>
            <a:r>
              <a:rPr lang="pt-BR" dirty="0" smtClean="0"/>
              <a:t>Quais seriam os gargalos de crescimento do negócio?</a:t>
            </a:r>
          </a:p>
          <a:p>
            <a:r>
              <a:rPr lang="pt-BR" dirty="0" smtClean="0"/>
              <a:t>Há uma forma clara e simples de recorrência na receita? Elabore sua resposta.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2101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Perfil do empreendedor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dirty="0" smtClean="0"/>
              <a:t>Brevemente descreva o perfil dos empreendedores – curso realizado na universidade e papel esperado dentro da empresa</a:t>
            </a:r>
          </a:p>
          <a:p>
            <a:r>
              <a:rPr lang="pt-BR" dirty="0" smtClean="0"/>
              <a:t>Qual o sonho grande do empreendedor – onde deseja chegar com essa ideia de negócio?</a:t>
            </a:r>
          </a:p>
          <a:p>
            <a:r>
              <a:rPr lang="pt-BR" dirty="0" smtClean="0"/>
              <a:t>Já existe um time composto para trabalhar na empresa? Se sim, descreva o papel esperado de cada integrante.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0099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/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8712968" cy="5472607"/>
          </a:xfrm>
          <a:prstGeom prst="rect">
            <a:avLst/>
          </a:prstGeom>
        </p:spPr>
      </p:pic>
      <p:sp>
        <p:nvSpPr>
          <p:cNvPr id="3" name="Elipse 2"/>
          <p:cNvSpPr/>
          <p:nvPr/>
        </p:nvSpPr>
        <p:spPr>
          <a:xfrm>
            <a:off x="6228184" y="4005064"/>
            <a:ext cx="1368152" cy="1008112"/>
          </a:xfrm>
          <a:prstGeom prst="ellipse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037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Premiação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primeiro colocado recebe um prêmio de R$ 100 mil para ser investido na ideia de negócio.</a:t>
            </a:r>
          </a:p>
          <a:p>
            <a:r>
              <a:rPr lang="pt-BR" dirty="0" smtClean="0"/>
              <a:t>Todos os alunos inscritos têm direito a participar de um curso EAD na </a:t>
            </a:r>
            <a:r>
              <a:rPr lang="pt-BR" dirty="0" err="1" smtClean="0"/>
              <a:t>Babson</a:t>
            </a:r>
            <a:r>
              <a:rPr lang="pt-BR" dirty="0" smtClean="0"/>
              <a:t> </a:t>
            </a:r>
            <a:r>
              <a:rPr lang="pt-BR" dirty="0" err="1" smtClean="0"/>
              <a:t>College</a:t>
            </a:r>
            <a:r>
              <a:rPr lang="pt-BR" dirty="0" smtClean="0"/>
              <a:t> (diferente formato e conteúdo dos anos anteriores)</a:t>
            </a:r>
          </a:p>
          <a:p>
            <a:r>
              <a:rPr lang="pt-BR" dirty="0" smtClean="0"/>
              <a:t>Este curso vale como Atividade complementar para os cursos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423050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Outros programas de premiação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4" y="1196752"/>
            <a:ext cx="9091861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4952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Concurso Superbanda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Aluno vinculado a IES com cadastramento.</a:t>
            </a:r>
          </a:p>
          <a:p>
            <a:r>
              <a:rPr lang="pt-BR" dirty="0" smtClean="0"/>
              <a:t>Premiação: </a:t>
            </a:r>
          </a:p>
          <a:p>
            <a:pPr lvl="1"/>
            <a:r>
              <a:rPr lang="pt-BR" dirty="0"/>
              <a:t>D</a:t>
            </a:r>
            <a:r>
              <a:rPr lang="pt-BR" dirty="0" smtClean="0"/>
              <a:t>ivulgação no </a:t>
            </a:r>
            <a:r>
              <a:rPr lang="pt-BR" dirty="0" err="1" smtClean="0"/>
              <a:t>Superplayer</a:t>
            </a:r>
            <a:r>
              <a:rPr lang="pt-BR" dirty="0" smtClean="0"/>
              <a:t> da música autoral</a:t>
            </a:r>
          </a:p>
          <a:p>
            <a:pPr lvl="1"/>
            <a:r>
              <a:rPr lang="pt-BR" dirty="0" smtClean="0"/>
              <a:t>Horas de gravação em estúdio</a:t>
            </a:r>
          </a:p>
          <a:p>
            <a:pPr lvl="1"/>
            <a:r>
              <a:rPr lang="pt-BR" dirty="0" smtClean="0"/>
              <a:t>Apresentação no dia da premiação do Empreenda (07/11/2017)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399999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76200"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</TotalTime>
  <Words>383</Words>
  <Application>Microsoft Office PowerPoint</Application>
  <PresentationFormat>Apresentação na tela (4:3)</PresentationFormat>
  <Paragraphs>47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0" baseType="lpstr">
      <vt:lpstr>Tema do Office</vt:lpstr>
      <vt:lpstr>Empreenda Santander 2017</vt:lpstr>
      <vt:lpstr>Datas importantes</vt:lpstr>
      <vt:lpstr>Inscrições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Potencial de mercado</vt:lpstr>
      <vt:lpstr>Inovação e diferencial competitivo</vt:lpstr>
      <vt:lpstr>Apresentação do PowerPoint</vt:lpstr>
      <vt:lpstr>Modelo de negócio</vt:lpstr>
      <vt:lpstr>Perfil do empreendedor</vt:lpstr>
      <vt:lpstr>Apresentação do PowerPoint</vt:lpstr>
      <vt:lpstr>Premiação</vt:lpstr>
      <vt:lpstr>Outros programas de premiação</vt:lpstr>
      <vt:lpstr>Concurso Superbanda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Empreenda Santander 2017</dc:title>
  <dc:creator>Thalisa Maria Jati Gilberto</dc:creator>
  <cp:lastModifiedBy>Thalisa Maria Jati Gilberto</cp:lastModifiedBy>
  <cp:revision>8</cp:revision>
  <dcterms:created xsi:type="dcterms:W3CDTF">2017-08-14T11:51:22Z</dcterms:created>
  <dcterms:modified xsi:type="dcterms:W3CDTF">2017-08-23T14:35:59Z</dcterms:modified>
</cp:coreProperties>
</file>